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91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75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536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845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497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440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7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73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50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200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47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3348-46BA-4043-87DB-9FE3345BEC95}" type="datetimeFigureOut">
              <a:rPr lang="sv-SE" smtClean="0"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668C-B50F-4C3E-8CBD-ECD3B4AF1B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72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SnVHXitbfA" TargetMode="External"/><Relationship Id="rId2" Type="http://schemas.openxmlformats.org/officeDocument/2006/relationships/hyperlink" Target="https://www.youtube.com/watch?v=_p_XQTFF3f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TAg7aolyCY" TargetMode="External"/><Relationship Id="rId2" Type="http://schemas.openxmlformats.org/officeDocument/2006/relationships/hyperlink" Target="https://www.youtube.com/watch?v=2wcG7tYYd3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Pj3SJcx0Wc" TargetMode="External"/><Relationship Id="rId2" Type="http://schemas.openxmlformats.org/officeDocument/2006/relationships/hyperlink" Target="https://www.youtube.com/watch?v=Ah2ckzXgrx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9BbUqHrWF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fO6CuzDu2s" TargetMode="External"/><Relationship Id="rId2" Type="http://schemas.openxmlformats.org/officeDocument/2006/relationships/hyperlink" Target="https://www.youtube.com/watch?v=VXa9tXcMhX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u0K8uYEZWw" TargetMode="External"/><Relationship Id="rId2" Type="http://schemas.openxmlformats.org/officeDocument/2006/relationships/hyperlink" Target="https://www.youtube.com/watch?v=C-u5WLJ9Yk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Z0Z-64pKxC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Teknik musik –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Från </a:t>
            </a:r>
            <a:r>
              <a:rPr lang="sv-SE" dirty="0"/>
              <a:t>George Martin till Max Martin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20079"/>
            <a:ext cx="2737818" cy="1551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13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Soundtrap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hlinkClick r:id="rId2"/>
              </a:rPr>
              <a:t>del 1 i </a:t>
            </a:r>
            <a:r>
              <a:rPr lang="sv-SE" dirty="0" err="1" smtClean="0">
                <a:hlinkClick r:id="rId2"/>
              </a:rPr>
              <a:t>soundtrap</a:t>
            </a:r>
            <a:endParaRPr lang="sv-SE" dirty="0" smtClean="0"/>
          </a:p>
          <a:p>
            <a:r>
              <a:rPr lang="sv-SE" dirty="0" err="1" smtClean="0">
                <a:hlinkClick r:id="rId3"/>
              </a:rPr>
              <a:t>soundtrap</a:t>
            </a:r>
            <a:r>
              <a:rPr lang="sv-SE" dirty="0" smtClean="0">
                <a:hlinkClick r:id="rId3"/>
              </a:rPr>
              <a:t> del 2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3616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HÖJDARLÅTEN!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Dags för eleverna att vara kreativa igen! Nu ska de själva få konstruera en ljudslinga/skapa en musik/ljudkomposition, på temat “Mot nya höjder!” med hjälp av studion i </a:t>
            </a:r>
            <a:r>
              <a:rPr lang="sv-SE" dirty="0" err="1" smtClean="0"/>
              <a:t>Soundtrap</a:t>
            </a:r>
            <a:r>
              <a:rPr lang="sv-SE" dirty="0" smtClean="0"/>
              <a:t>. Låt dem jobba individuellt eller i grupp. Ljudkonstruktionen behöver inte vara så lång, ca 30 sekunder är lagom.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395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" y="1600200"/>
            <a:ext cx="7241540" cy="4525963"/>
          </a:xfrm>
        </p:spPr>
      </p:pic>
    </p:spTree>
    <p:extLst>
      <p:ext uri="{BB962C8B-B14F-4D97-AF65-F5344CB8AC3E}">
        <p14:creationId xmlns:p14="http://schemas.microsoft.com/office/powerpoint/2010/main" val="319680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50-tal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När Elvis Presley och popens tidigaste stjärnor spelade in sin musik på femtiotalet var studion</a:t>
            </a:r>
          </a:p>
          <a:p>
            <a:pPr marL="0" indent="0">
              <a:buNone/>
            </a:pPr>
            <a:r>
              <a:rPr lang="sv-SE" dirty="0" smtClean="0"/>
              <a:t>ett rum där man strävade efter att återge ljuden så naturtroget som möjligt. Musikerna spelade tillsammans i ett stort rum och en mikrofon användes att fånga upp alla ljud samtidigt. En skiva skapades direkt och om någon spelade fel fick hela orkestern börja om.</a:t>
            </a:r>
          </a:p>
          <a:p>
            <a:pPr marL="0" indent="0">
              <a:buNone/>
            </a:pPr>
            <a:r>
              <a:rPr lang="sv-SE" dirty="0" smtClean="0">
                <a:hlinkClick r:id="rId2"/>
              </a:rPr>
              <a:t>dans 50-tal</a:t>
            </a:r>
            <a:r>
              <a:rPr lang="sv-SE" dirty="0" smtClean="0"/>
              <a:t>		</a:t>
            </a:r>
            <a:r>
              <a:rPr lang="sv-SE" dirty="0" err="1" smtClean="0">
                <a:hlinkClick r:id="rId3"/>
              </a:rPr>
              <a:t>grease</a:t>
            </a:r>
            <a:endParaRPr lang="sv-S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332656"/>
            <a:ext cx="3086057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57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03" y="1600200"/>
            <a:ext cx="8046794" cy="4525963"/>
          </a:xfrm>
        </p:spPr>
      </p:pic>
    </p:spTree>
    <p:extLst>
      <p:ext uri="{BB962C8B-B14F-4D97-AF65-F5344CB8AC3E}">
        <p14:creationId xmlns:p14="http://schemas.microsoft.com/office/powerpoint/2010/main" val="22469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60-tal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dirty="0" smtClean="0"/>
              <a:t>På sextiotalet utvecklades flerspårsbandspelaren vilken gjorde det möjligt att göra pålägg, att ”klippa” i musiken, att manipulera inspelningarna, ändra hastighet och spela</a:t>
            </a:r>
          </a:p>
          <a:p>
            <a:pPr marL="0" indent="0">
              <a:buNone/>
            </a:pPr>
            <a:r>
              <a:rPr lang="sv-SE" dirty="0" smtClean="0"/>
              <a:t>ljud baklänges. Musikproducenten George Martin som jobbade med The Beatles förändrade studion, från ett rum för ljudåtergivning till ett rum för ljudskapande. Lyssna på ”</a:t>
            </a:r>
            <a:r>
              <a:rPr lang="sv-SE" dirty="0" err="1" smtClean="0"/>
              <a:t>Tomorrow</a:t>
            </a:r>
            <a:r>
              <a:rPr lang="sv-SE" dirty="0" smtClean="0"/>
              <a:t> never </a:t>
            </a:r>
            <a:r>
              <a:rPr lang="sv-SE" dirty="0" err="1" smtClean="0"/>
              <a:t>knows</a:t>
            </a:r>
            <a:r>
              <a:rPr lang="sv-SE" dirty="0" smtClean="0"/>
              <a:t>” som innehåller det vi idag kallar samplingar, baklängesljud och mängder av andra ljudexperiment.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The Beatles- Tomorrow Never Knows </a:t>
            </a:r>
            <a:r>
              <a:rPr lang="en-US" dirty="0" err="1" smtClean="0">
                <a:hlinkClick r:id="rId2"/>
              </a:rPr>
              <a:t>Legendado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– YouTube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60-tal </a:t>
            </a:r>
            <a:r>
              <a:rPr lang="en-US" dirty="0" err="1" smtClean="0">
                <a:hlinkClick r:id="rId3"/>
              </a:rPr>
              <a:t>dans</a:t>
            </a: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dirty dancing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910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70/80-tal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dirty="0" smtClean="0"/>
              <a:t>George Martin och the Beatles ljudexperiment startade en revolution inom musikproduktion och följande årtionden kom studion alltmer att utvecklas till ett instrument i vilket man kunde skapa ljud och musik som man helt enkelt inte kunde spela live med traditionella</a:t>
            </a:r>
          </a:p>
          <a:p>
            <a:pPr marL="0" indent="0">
              <a:buNone/>
            </a:pPr>
            <a:r>
              <a:rPr lang="sv-SE" dirty="0" smtClean="0"/>
              <a:t>instrument. Elektroniska instrument som </a:t>
            </a:r>
            <a:r>
              <a:rPr lang="sv-SE" dirty="0" err="1" smtClean="0"/>
              <a:t>synthen</a:t>
            </a:r>
            <a:r>
              <a:rPr lang="sv-SE" dirty="0" smtClean="0"/>
              <a:t> skapade ljud ingen tidigare hade hört och band och artister som enbart använde sig av elektroniska instrument uppkom. Lyssna på Kraftwerks ”The Robots”.</a:t>
            </a:r>
          </a:p>
          <a:p>
            <a:pPr marL="0" indent="0">
              <a:buNone/>
            </a:pPr>
            <a:r>
              <a:rPr lang="sv-SE" dirty="0" smtClean="0">
                <a:hlinkClick r:id="rId2"/>
              </a:rPr>
              <a:t>Kraftwerk - the </a:t>
            </a:r>
            <a:r>
              <a:rPr lang="sv-SE" dirty="0" smtClean="0">
                <a:hlinkClick r:id="rId2"/>
              </a:rPr>
              <a:t>robots</a:t>
            </a:r>
            <a:r>
              <a:rPr lang="sv-SE" dirty="0" smtClean="0"/>
              <a:t> </a:t>
            </a:r>
            <a:r>
              <a:rPr lang="sv-SE" dirty="0" smtClean="0">
                <a:hlinkClick r:id="rId3"/>
              </a:rPr>
              <a:t>mamma </a:t>
            </a:r>
            <a:r>
              <a:rPr lang="sv-SE" dirty="0" err="1" smtClean="0">
                <a:hlinkClick r:id="rId3"/>
              </a:rPr>
              <a:t>mia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639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90-tal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Under nittiotalet, hand i hand med den digitala utvecklingen av ljudtekniken, började svensk musik alltmer nå ut över världen. Musikproducenten Max Martin fick sin första listetta 1999 med Britney Spears ”...</a:t>
            </a:r>
            <a:r>
              <a:rPr lang="sv-SE" dirty="0" smtClean="0">
                <a:hlinkClick r:id="rId2"/>
              </a:rPr>
              <a:t>Baby </a:t>
            </a:r>
            <a:r>
              <a:rPr lang="sv-SE" dirty="0" err="1" smtClean="0">
                <a:hlinkClick r:id="rId2"/>
              </a:rPr>
              <a:t>one</a:t>
            </a:r>
            <a:r>
              <a:rPr lang="sv-SE" dirty="0" smtClean="0">
                <a:hlinkClick r:id="rId2"/>
              </a:rPr>
              <a:t> </a:t>
            </a:r>
            <a:r>
              <a:rPr lang="sv-SE" dirty="0" err="1" smtClean="0">
                <a:hlinkClick r:id="rId2"/>
              </a:rPr>
              <a:t>more</a:t>
            </a:r>
            <a:r>
              <a:rPr lang="sv-SE" dirty="0" smtClean="0">
                <a:hlinkClick r:id="rId2"/>
              </a:rPr>
              <a:t> </a:t>
            </a:r>
            <a:r>
              <a:rPr lang="sv-SE" dirty="0" err="1" smtClean="0">
                <a:hlinkClick r:id="rId2"/>
              </a:rPr>
              <a:t>time</a:t>
            </a:r>
            <a:r>
              <a:rPr lang="sv-SE" dirty="0" smtClean="0"/>
              <a:t>” och har i år haft sin tjugoandra listetta i USA med Justin Timberlakes ”</a:t>
            </a:r>
            <a:r>
              <a:rPr lang="sv-SE" dirty="0" smtClean="0">
                <a:hlinkClick r:id="rId3"/>
              </a:rPr>
              <a:t>Can´t stop </a:t>
            </a:r>
            <a:r>
              <a:rPr lang="sv-SE" dirty="0" err="1" smtClean="0">
                <a:hlinkClick r:id="rId3"/>
              </a:rPr>
              <a:t>this</a:t>
            </a:r>
            <a:r>
              <a:rPr lang="sv-SE" dirty="0" smtClean="0">
                <a:hlinkClick r:id="rId3"/>
              </a:rPr>
              <a:t> feeling</a:t>
            </a:r>
            <a:r>
              <a:rPr lang="sv-SE" dirty="0" smtClean="0"/>
              <a:t>”. (George Martin leder dock</a:t>
            </a:r>
          </a:p>
          <a:p>
            <a:pPr marL="0" indent="0">
              <a:buNone/>
            </a:pPr>
            <a:r>
              <a:rPr lang="sv-SE" dirty="0" smtClean="0"/>
              <a:t>fortfarande med tjugotre).</a:t>
            </a:r>
          </a:p>
          <a:p>
            <a:pPr marL="0" indent="0">
              <a:buNone/>
            </a:pPr>
            <a:r>
              <a:rPr lang="sv-SE" dirty="0" smtClean="0"/>
              <a:t>goo.gl/t2Bzjq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87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Steve </a:t>
            </a:r>
            <a:r>
              <a:rPr lang="sv-SE" dirty="0" err="1" smtClean="0"/>
              <a:t>Angello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hlinkClick r:id="rId2"/>
              </a:rPr>
              <a:t>Steve </a:t>
            </a:r>
            <a:r>
              <a:rPr lang="sv-SE" dirty="0" err="1" smtClean="0">
                <a:hlinkClick r:id="rId2"/>
              </a:rPr>
              <a:t>Angello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Steve håller på med musikinriktningen </a:t>
            </a:r>
            <a:r>
              <a:rPr lang="sv-SE" i="1" dirty="0" smtClean="0"/>
              <a:t>House. </a:t>
            </a:r>
            <a:r>
              <a:rPr lang="sv-SE" dirty="0" smtClean="0"/>
              <a:t>Han är ambassadör för ”mot nya höjder” i år. 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77072"/>
            <a:ext cx="29527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7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dirty="0">
                <a:ea typeface="Calibri"/>
                <a:cs typeface="Times New Roman"/>
              </a:rPr>
              <a:t>De senaste årens digitala utveckling har lett till att studion numera ryms i en dator, en </a:t>
            </a:r>
            <a:r>
              <a:rPr lang="sv-SE" dirty="0" smtClean="0">
                <a:ea typeface="Calibri"/>
                <a:cs typeface="Times New Roman"/>
              </a:rPr>
              <a:t>så </a:t>
            </a:r>
            <a:r>
              <a:rPr lang="en-US" dirty="0" err="1" smtClean="0">
                <a:ea typeface="Calibri"/>
                <a:cs typeface="Times New Roman"/>
              </a:rPr>
              <a:t>kallad</a:t>
            </a:r>
            <a:r>
              <a:rPr lang="en-US" dirty="0" smtClean="0">
                <a:ea typeface="Calibri"/>
                <a:cs typeface="Times New Roman"/>
              </a:rPr>
              <a:t> </a:t>
            </a:r>
            <a:r>
              <a:rPr lang="en-US" dirty="0">
                <a:ea typeface="Calibri"/>
                <a:cs typeface="Times New Roman"/>
              </a:rPr>
              <a:t>Digital audio workstation (DAW). </a:t>
            </a:r>
            <a:r>
              <a:rPr lang="sv-SE" dirty="0">
                <a:ea typeface="Calibri"/>
                <a:cs typeface="Times New Roman"/>
              </a:rPr>
              <a:t>Så med hjälp av en laptop, </a:t>
            </a:r>
            <a:r>
              <a:rPr lang="sv-SE" dirty="0" err="1">
                <a:ea typeface="Calibri"/>
                <a:cs typeface="Times New Roman"/>
              </a:rPr>
              <a:t>ipad</a:t>
            </a:r>
            <a:r>
              <a:rPr lang="sv-SE" dirty="0">
                <a:ea typeface="Calibri"/>
                <a:cs typeface="Times New Roman"/>
              </a:rPr>
              <a:t> eller din </a:t>
            </a:r>
            <a:r>
              <a:rPr lang="sv-SE" dirty="0" err="1" smtClean="0">
                <a:ea typeface="Calibri"/>
                <a:cs typeface="Times New Roman"/>
              </a:rPr>
              <a:t>smartphone</a:t>
            </a:r>
            <a:r>
              <a:rPr lang="sv-SE" dirty="0" smtClean="0">
                <a:ea typeface="Calibri"/>
                <a:cs typeface="Times New Roman"/>
              </a:rPr>
              <a:t> har </a:t>
            </a:r>
            <a:r>
              <a:rPr lang="sv-SE" dirty="0">
                <a:ea typeface="Calibri"/>
                <a:cs typeface="Times New Roman"/>
              </a:rPr>
              <a:t>du samma möjligheter som såväl George Martin som Max Martin att skapa </a:t>
            </a:r>
            <a:r>
              <a:rPr lang="sv-SE" dirty="0" smtClean="0">
                <a:ea typeface="Calibri"/>
                <a:cs typeface="Times New Roman"/>
              </a:rPr>
              <a:t>det unika </a:t>
            </a:r>
            <a:r>
              <a:rPr lang="sv-SE" dirty="0">
                <a:ea typeface="Calibri"/>
                <a:cs typeface="Times New Roman"/>
              </a:rPr>
              <a:t>soundet och morgondagens musik.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562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442</Words>
  <Application>Microsoft Office PowerPoint</Application>
  <PresentationFormat>Bildspel på skärmen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Teknik musik –  Från George Martin till Max Martin </vt:lpstr>
      <vt:lpstr>PowerPoint-presentation</vt:lpstr>
      <vt:lpstr>50-tal </vt:lpstr>
      <vt:lpstr>PowerPoint-presentation</vt:lpstr>
      <vt:lpstr>60-tal</vt:lpstr>
      <vt:lpstr>70/80-tal</vt:lpstr>
      <vt:lpstr>90-tal</vt:lpstr>
      <vt:lpstr>Steve Angello</vt:lpstr>
      <vt:lpstr>PowerPoint-presentation</vt:lpstr>
      <vt:lpstr>Soundtrap</vt:lpstr>
      <vt:lpstr>HÖJDARLÅTEN! </vt:lpstr>
    </vt:vector>
  </TitlesOfParts>
  <Company>Alvesta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musik –  Från George Martin till Max Martin</dc:title>
  <dc:creator>Annika Ström</dc:creator>
  <cp:lastModifiedBy>Annika Ström</cp:lastModifiedBy>
  <cp:revision>10</cp:revision>
  <dcterms:created xsi:type="dcterms:W3CDTF">2016-10-10T19:03:28Z</dcterms:created>
  <dcterms:modified xsi:type="dcterms:W3CDTF">2016-10-10T20:42:31Z</dcterms:modified>
</cp:coreProperties>
</file>